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5" d="100"/>
          <a:sy n="85" d="100"/>
        </p:scale>
        <p:origin x="740" y="5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MALTHIKA T 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au61772111051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xmlns="" id="{843B2C3C-F9F7-30CD-97D7-7608A491F977}"/>
              </a:ext>
            </a:extLst>
          </p:cNvPr>
          <p:cNvPicPr>
            <a:picLocks noChangeAspect="1"/>
          </p:cNvPicPr>
          <p:nvPr/>
        </p:nvPicPr>
        <p:blipFill>
          <a:blip r:embed="rId3"/>
          <a:stretch>
            <a:fillRect/>
          </a:stretch>
        </p:blipFill>
        <p:spPr>
          <a:xfrm>
            <a:off x="1594532" y="1096143"/>
            <a:ext cx="5622426" cy="3160049"/>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s M.ipynb - Colab - Google Chrome - 19 April 2024">
            <a:hlinkClick r:id="" action="ppaction://media"/>
            <a:extLst>
              <a:ext uri="{FF2B5EF4-FFF2-40B4-BE49-F238E27FC236}">
                <a16:creationId xmlns:a16="http://schemas.microsoft.com/office/drawing/2014/main" xmlns="" id="{DD3AA75C-939A-E8E7-83FC-9B07C63C5E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0265" y="1093014"/>
            <a:ext cx="6287628" cy="35367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xmlns=""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elements/1.1/"/>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schemas.microsoft.com/office/2006/documentManagement/types"/>
    <ds:schemaRef ds:uri="c0fa2617-96bd-425d-8578-e93563fe37c5"/>
    <ds:schemaRef ds:uri="9162bd5b-4ed9-4da3-b376-05204580ba3f"/>
    <ds:schemaRef ds:uri="http://www.w3.org/XML/1998/namespace"/>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591</TotalTime>
  <Words>889</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166</cp:revision>
  <dcterms:modified xsi:type="dcterms:W3CDTF">2024-04-19T12:27:48Z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